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Java 17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>
        <p:scale>
          <a:sx n="100" d="100"/>
          <a:sy n="100" d="100"/>
        </p:scale>
        <p:origin x="0" y="0"/>
      </p:cViewPr>
    </p:cSldViewPr>
  </p:slideViewPr>
  <p:notesViewPr>
    <p:cSldViewPr>
      <p:cViewPr>
        <p:scale>
          <a:sx n="100" d="100"/>
          <a:sy n="100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8C13B1F-E8AD-430A-BB3A-E54F25ED91E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DE71242-ABDE-4596-B4A0-3CF61F51476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D574B03-A35C-4C66-BCA3-96CD2DC944D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999F14-8319-41EF-9DF0-4ABB9442D87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5F5C4AD-100B-49F0-A38B-1D4476FCCF4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947A8AA-11EA-4680-93D5-C1D5E4D3C26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7945814D-3613-4A62-BDB6-BBC1CD15746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8DFF368E-D98E-4B0A-8FF1-4CB6CD805AD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1135EE67-9C29-480D-8134-269E2079989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AE51BC2-E1B1-40F9-B344-218136B87E8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22608C98-0C95-49F2-994E-22079012430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2.6 unknown"/>
  <p:tag name="AS_RELEASE_DATE" val="2017.03.31"/>
  <p:tag name="AS_TITLE" val="Aspose.Slides for Java"/>
  <p:tag name="AS_VERSION" val="17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5</Slides>
  <Notes>0</Notes>
  <TotalTime>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Office Theme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Java</Application>
  <AppVersion>17.0300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2017-09-05T16:02:39.191</cp:lastPrinted>
  <dcterms:created xsi:type="dcterms:W3CDTF">2017-09-05T20:02:39Z</dcterms:created>
  <dcterms:modified xsi:type="dcterms:W3CDTF">2017-09-05T20:02:42Z</dcterms:modified>
</cp:coreProperties>
</file>